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75" r:id="rId8"/>
    <p:sldId id="274" r:id="rId9"/>
    <p:sldId id="277" r:id="rId10"/>
    <p:sldId id="276" r:id="rId11"/>
    <p:sldId id="264" r:id="rId12"/>
    <p:sldId id="265" r:id="rId13"/>
    <p:sldId id="266" r:id="rId14"/>
    <p:sldId id="268" r:id="rId15"/>
    <p:sldId id="269" r:id="rId16"/>
    <p:sldId id="270" r:id="rId17"/>
    <p:sldId id="278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90A82-75EF-4B0B-99B8-F1931725BB0E}" v="10" dt="2020-10-01T03:21:26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ath McGuckin" userId="5f9721eb-570d-47af-a1b8-d5463ec20e95" providerId="ADAL" clId="{CF090A82-75EF-4B0B-99B8-F1931725BB0E}"/>
    <pc:docChg chg="undo custSel modSld">
      <pc:chgData name="Jarlath McGuckin" userId="5f9721eb-570d-47af-a1b8-d5463ec20e95" providerId="ADAL" clId="{CF090A82-75EF-4B0B-99B8-F1931725BB0E}" dt="2020-10-01T03:22:32.242" v="90" actId="12"/>
      <pc:docMkLst>
        <pc:docMk/>
      </pc:docMkLst>
      <pc:sldChg chg="modSp mod">
        <pc:chgData name="Jarlath McGuckin" userId="5f9721eb-570d-47af-a1b8-d5463ec20e95" providerId="ADAL" clId="{CF090A82-75EF-4B0B-99B8-F1931725BB0E}" dt="2020-10-01T03:21:26.032" v="79" actId="20577"/>
        <pc:sldMkLst>
          <pc:docMk/>
          <pc:sldMk cId="374914799" sldId="259"/>
        </pc:sldMkLst>
        <pc:spChg chg="mod">
          <ac:chgData name="Jarlath McGuckin" userId="5f9721eb-570d-47af-a1b8-d5463ec20e95" providerId="ADAL" clId="{CF090A82-75EF-4B0B-99B8-F1931725BB0E}" dt="2020-10-01T03:21:26.032" v="79" actId="20577"/>
          <ac:spMkLst>
            <pc:docMk/>
            <pc:sldMk cId="374914799" sldId="259"/>
            <ac:spMk id="2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21:15.730" v="78" actId="20577"/>
        <pc:sldMkLst>
          <pc:docMk/>
          <pc:sldMk cId="696660686" sldId="260"/>
        </pc:sldMkLst>
        <pc:spChg chg="mod">
          <ac:chgData name="Jarlath McGuckin" userId="5f9721eb-570d-47af-a1b8-d5463ec20e95" providerId="ADAL" clId="{CF090A82-75EF-4B0B-99B8-F1931725BB0E}" dt="2020-10-01T03:21:15.730" v="78" actId="20577"/>
          <ac:spMkLst>
            <pc:docMk/>
            <pc:sldMk cId="696660686" sldId="260"/>
            <ac:spMk id="2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18:17.820" v="53" actId="15"/>
        <pc:sldMkLst>
          <pc:docMk/>
          <pc:sldMk cId="2735093923" sldId="261"/>
        </pc:sldMkLst>
        <pc:spChg chg="mod">
          <ac:chgData name="Jarlath McGuckin" userId="5f9721eb-570d-47af-a1b8-d5463ec20e95" providerId="ADAL" clId="{CF090A82-75EF-4B0B-99B8-F1931725BB0E}" dt="2020-10-01T03:18:17.820" v="53" actId="15"/>
          <ac:spMkLst>
            <pc:docMk/>
            <pc:sldMk cId="2735093923" sldId="261"/>
            <ac:spMk id="2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20:36.130" v="77" actId="20577"/>
        <pc:sldMkLst>
          <pc:docMk/>
          <pc:sldMk cId="2873001700" sldId="262"/>
        </pc:sldMkLst>
        <pc:spChg chg="mod">
          <ac:chgData name="Jarlath McGuckin" userId="5f9721eb-570d-47af-a1b8-d5463ec20e95" providerId="ADAL" clId="{CF090A82-75EF-4B0B-99B8-F1931725BB0E}" dt="2020-10-01T03:20:36.130" v="77" actId="20577"/>
          <ac:spMkLst>
            <pc:docMk/>
            <pc:sldMk cId="2873001700" sldId="262"/>
            <ac:spMk id="2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14:27.796" v="29" actId="1076"/>
        <pc:sldMkLst>
          <pc:docMk/>
          <pc:sldMk cId="1897875291" sldId="274"/>
        </pc:sldMkLst>
        <pc:spChg chg="mod">
          <ac:chgData name="Jarlath McGuckin" userId="5f9721eb-570d-47af-a1b8-d5463ec20e95" providerId="ADAL" clId="{CF090A82-75EF-4B0B-99B8-F1931725BB0E}" dt="2020-10-01T03:14:27.796" v="29" actId="1076"/>
          <ac:spMkLst>
            <pc:docMk/>
            <pc:sldMk cId="1897875291" sldId="274"/>
            <ac:spMk id="2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14:56.004" v="31" actId="1076"/>
        <pc:sldMkLst>
          <pc:docMk/>
          <pc:sldMk cId="701466355" sldId="276"/>
        </pc:sldMkLst>
        <pc:spChg chg="mod">
          <ac:chgData name="Jarlath McGuckin" userId="5f9721eb-570d-47af-a1b8-d5463ec20e95" providerId="ADAL" clId="{CF090A82-75EF-4B0B-99B8-F1931725BB0E}" dt="2020-10-01T03:14:56.004" v="31" actId="1076"/>
          <ac:spMkLst>
            <pc:docMk/>
            <pc:sldMk cId="701466355" sldId="276"/>
            <ac:spMk id="2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22:32.242" v="90" actId="12"/>
        <pc:sldMkLst>
          <pc:docMk/>
          <pc:sldMk cId="3710278177" sldId="277"/>
        </pc:sldMkLst>
        <pc:spChg chg="mod">
          <ac:chgData name="Jarlath McGuckin" userId="5f9721eb-570d-47af-a1b8-d5463ec20e95" providerId="ADAL" clId="{CF090A82-75EF-4B0B-99B8-F1931725BB0E}" dt="2020-10-01T03:22:32.242" v="90" actId="12"/>
          <ac:spMkLst>
            <pc:docMk/>
            <pc:sldMk cId="3710278177" sldId="277"/>
            <ac:spMk id="5" creationId="{00000000-0000-0000-0000-000000000000}"/>
          </ac:spMkLst>
        </pc:spChg>
      </pc:sldChg>
      <pc:sldChg chg="modSp mod">
        <pc:chgData name="Jarlath McGuckin" userId="5f9721eb-570d-47af-a1b8-d5463ec20e95" providerId="ADAL" clId="{CF090A82-75EF-4B0B-99B8-F1931725BB0E}" dt="2020-10-01T03:15:15.692" v="41" actId="20577"/>
        <pc:sldMkLst>
          <pc:docMk/>
          <pc:sldMk cId="2053357348" sldId="278"/>
        </pc:sldMkLst>
        <pc:spChg chg="mod">
          <ac:chgData name="Jarlath McGuckin" userId="5f9721eb-570d-47af-a1b8-d5463ec20e95" providerId="ADAL" clId="{CF090A82-75EF-4B0B-99B8-F1931725BB0E}" dt="2020-10-01T03:15:15.692" v="41" actId="20577"/>
          <ac:spMkLst>
            <pc:docMk/>
            <pc:sldMk cId="2053357348" sldId="27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073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2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4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13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6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6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6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8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1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4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0A1600-39EC-4FD7-812D-B1EF349490C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7A2227-2673-4304-903E-857284940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d.mid.ru/arhivy-mid-rossii1" TargetMode="External"/><Relationship Id="rId2" Type="http://schemas.openxmlformats.org/officeDocument/2006/relationships/hyperlink" Target="mailto:avprf@mid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ae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.ru/ru/k-75-letiu-pobedy" TargetMode="External"/><Relationship Id="rId2" Type="http://schemas.openxmlformats.org/officeDocument/2006/relationships/hyperlink" Target="http://agk.mi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vdoc.rusarchives.ru/sections/personalit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ovdoc.rusarchives.ru/sections/wa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rchives.ru/elektronnye-opisi-federalnyh-arhivov" TargetMode="External"/><Relationship Id="rId2" Type="http://schemas.openxmlformats.org/officeDocument/2006/relationships/hyperlink" Target="http://unsecret.rusarchive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lliance.rusarchives.ru/ru" TargetMode="External"/><Relationship Id="rId4" Type="http://schemas.openxmlformats.org/officeDocument/2006/relationships/hyperlink" Target="http://guides.rusarchives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903873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war II and early post-war archival research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en-US" dirty="0"/>
              <a:t>By Vladimir </a:t>
            </a:r>
            <a:r>
              <a:rPr lang="en-US" dirty="0" err="1"/>
              <a:t>Pechatnov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80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323" y="495016"/>
            <a:ext cx="10355855" cy="347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Переписка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И.В.Сталина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Ф.Рузвельтом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У.Черчиллем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годы Великой Отечественной войны. Документальное исследование. В 2 т (в соавторстве с И.Э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Магадеевым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М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Олма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Медиа Групп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.1.- 656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.2.- 768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D.Reynolds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V.Pechatnov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(Eds.).The Kremlin Letters: Stalin's Wartime Correspondence with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W.Churchill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F.Roosevelt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New Haven; London: Yale University Press, 2018.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 Отечественная война 1941-1945 годов. В 12 т. Т.8. Внешняя политика и дипломатия Советского Союза в годы войны. – М.: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Кучково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поле, 2014.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6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91" y="0"/>
            <a:ext cx="44100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247650"/>
            <a:ext cx="4225987" cy="60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31" y="17202"/>
            <a:ext cx="4538950" cy="62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1462"/>
            <a:ext cx="45720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47625"/>
            <a:ext cx="4281430" cy="62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3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06" y="3"/>
            <a:ext cx="4002449" cy="63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7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5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7277" y="1013552"/>
            <a:ext cx="9232135" cy="4049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 внешней политики Российской Федерации (АВП РФ)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Плотников пер., 11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Директор: Анна Николаевна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Залеева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(+7) 499 241-51-12; электронная почта 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avprf@mid.ru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site  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https://idd.mid.ru/arhivy-mid-rossii1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Фонды: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Молотов – 06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Референтура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США - 129 (0129)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Посольство СССР в США – 192 (0192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2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360" y="1570955"/>
            <a:ext cx="9033832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государственный архив экономики (РГАЭ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rgae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 413. Правительственная закупочная комиссия СССР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933" y="-72042"/>
            <a:ext cx="8053330" cy="606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Digitized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СССР и союзники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Архива МИД России о внешней политике и дипломатии ведущих держав антигитлеровской коалиции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agk.mid.ru</a:t>
            </a: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АВП к 75-летию Победы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mid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-75-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letiu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pobedy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советской эпохи. Личные фонды видных деятелей советской эпохи. Личный фонд </a:t>
            </a:r>
            <a:r>
              <a:rPr lang="ru-RU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И.В.Сталина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 558, опись 11.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sovdoc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rusarchives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sections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personality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6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215" y="1111961"/>
            <a:ext cx="7844010" cy="249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 Отечественная война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окументы из фонда Государственного комитета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бороны (ГКО) СССР, хранящихся в РГАСПИ,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Электронные копии постановлений Совета Народных Комиссаров (СНК) СССР за июнь 1941 – май 1945 гг., хранящихся в ГАРФ.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sovdoc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rusarchives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sections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war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9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143" y="733797"/>
            <a:ext cx="8405870" cy="472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Росархив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(Федеральное архивное агентство)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данных рассекреченных дел и документов федеральных государственных архивов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unsecret.rusarchives.ru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Электронные описи федеральных архивов (ГАРФ, РГВИА, РГВА, РГАЛИ, РГАЕ и др.)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rusarchives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elektronnye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opisi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federalnyh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arhivov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Путеводители по российским архивам (ГАРФ, РГАНИ и др.)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http://guides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rusarchives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«Сталин-Черчилль-Рузвельт: совместная борьба с нацизмом»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http://alliance.rusarchives.ru/ru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0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9" y="685800"/>
            <a:ext cx="10763194" cy="340145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20"/>
              </a:spcAft>
            </a:pPr>
            <a:b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SOVIET DOCUMENTS ON WWII AND EARLY COLD WAR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внешней политики СССР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59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735" y="892243"/>
            <a:ext cx="10080433" cy="301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(1941-1943). Москва, Тула, Майкоп: 1998-2016.</a:t>
            </a:r>
          </a:p>
          <a:p>
            <a:pPr>
              <a:lnSpc>
                <a:spcPct val="115000"/>
              </a:lnSpc>
              <a:spcAft>
                <a:spcPts val="12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Жиляев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И., Савченко В. И. Советско-американские отношения.1939-1945/ Международный фонд "Демократия", 2004, С. 792, Тираж: 1000,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5-85646-141-X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Советско-американские отношения. 1945-1948 : [сб. документов] / сост. В.В. Алдошин ; отв. сост. Ю.В. Иванов ; сост. В.М. Семенов ; науч. ред. Г.Н. Севостьянов . – М. : Международный фонд "Демократия" : ООО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фирма "Материк", 2004 . – 713 с. – ("Россия. XX век. Документы")</a:t>
            </a:r>
          </a:p>
        </p:txBody>
      </p:sp>
    </p:spTree>
    <p:extLst>
      <p:ext uri="{BB962C8B-B14F-4D97-AF65-F5344CB8AC3E}">
        <p14:creationId xmlns:p14="http://schemas.microsoft.com/office/powerpoint/2010/main" val="189787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0920" y="1371519"/>
            <a:ext cx="99151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Советско-американские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во время Великой Отечественной войны, 1941-1945: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материалы. /М-во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дел СССР. В 2-х т. М.: Политиздат, 1984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Советско-французские отношения во время Великой Отечественной войны, 1941-1945 : документы и материалы : в 2 т./ М-во ин. дел СССР ; [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А.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Адамишин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Зорин, К. П. Зуева и др.]. - Москва , 1983.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Советско-английские отношения во время Великой Отечественной войны, 1941-1945. В 2-х т. Москва: Политиздат, 1983.</a:t>
            </a:r>
          </a:p>
        </p:txBody>
      </p:sp>
    </p:spTree>
    <p:extLst>
      <p:ext uri="{BB962C8B-B14F-4D97-AF65-F5344CB8AC3E}">
        <p14:creationId xmlns:p14="http://schemas.microsoft.com/office/powerpoint/2010/main" val="371027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83</TotalTime>
  <Words>708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Impact</vt:lpstr>
      <vt:lpstr>Symbol</vt:lpstr>
      <vt:lpstr>Times New Roman</vt:lpstr>
      <vt:lpstr>Главное мероприятие</vt:lpstr>
      <vt:lpstr>World war II and early post-war archival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PUBLISHED SOVIET DOCUMENTS ON WWII AND EARLY COLD WAR.  Документы внешней политики СССР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</dc:title>
  <dc:creator>ELENA-P</dc:creator>
  <cp:lastModifiedBy>Jarlath McGuckin</cp:lastModifiedBy>
  <cp:revision>10</cp:revision>
  <dcterms:created xsi:type="dcterms:W3CDTF">2020-09-19T08:30:51Z</dcterms:created>
  <dcterms:modified xsi:type="dcterms:W3CDTF">2020-10-01T03:22:37Z</dcterms:modified>
</cp:coreProperties>
</file>