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90" r:id="rId3"/>
    <p:sldId id="297" r:id="rId4"/>
    <p:sldId id="291" r:id="rId5"/>
    <p:sldId id="292" r:id="rId6"/>
    <p:sldId id="298" r:id="rId7"/>
    <p:sldId id="299" r:id="rId8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F427F2-5C53-4F19-A383-27A7A896C2F2}" v="2" dt="2020-10-01T03:50:19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2" d="100"/>
          <a:sy n="62" d="100"/>
        </p:scale>
        <p:origin x="1396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lath McGuckin" userId="5f9721eb-570d-47af-a1b8-d5463ec20e95" providerId="ADAL" clId="{7DF427F2-5C53-4F19-A383-27A7A896C2F2}"/>
    <pc:docChg chg="custSel modSld">
      <pc:chgData name="Jarlath McGuckin" userId="5f9721eb-570d-47af-a1b8-d5463ec20e95" providerId="ADAL" clId="{7DF427F2-5C53-4F19-A383-27A7A896C2F2}" dt="2020-10-01T03:50:45.035" v="32" actId="2"/>
      <pc:docMkLst>
        <pc:docMk/>
      </pc:docMkLst>
      <pc:sldChg chg="modSp mod">
        <pc:chgData name="Jarlath McGuckin" userId="5f9721eb-570d-47af-a1b8-d5463ec20e95" providerId="ADAL" clId="{7DF427F2-5C53-4F19-A383-27A7A896C2F2}" dt="2020-10-01T03:50:36.420" v="27" actId="2"/>
        <pc:sldMkLst>
          <pc:docMk/>
          <pc:sldMk cId="0" sldId="256"/>
        </pc:sldMkLst>
        <pc:spChg chg="mod">
          <ac:chgData name="Jarlath McGuckin" userId="5f9721eb-570d-47af-a1b8-d5463ec20e95" providerId="ADAL" clId="{7DF427F2-5C53-4F19-A383-27A7A896C2F2}" dt="2020-10-01T03:50:36.420" v="27" actId="2"/>
          <ac:spMkLst>
            <pc:docMk/>
            <pc:sldMk cId="0" sldId="256"/>
            <ac:spMk id="2050" creationId="{00000000-0000-0000-0000-000000000000}"/>
          </ac:spMkLst>
        </pc:spChg>
      </pc:sldChg>
      <pc:sldChg chg="modSp mod">
        <pc:chgData name="Jarlath McGuckin" userId="5f9721eb-570d-47af-a1b8-d5463ec20e95" providerId="ADAL" clId="{7DF427F2-5C53-4F19-A383-27A7A896C2F2}" dt="2020-10-01T03:50:45.035" v="32" actId="2"/>
        <pc:sldMkLst>
          <pc:docMk/>
          <pc:sldMk cId="0" sldId="290"/>
        </pc:sldMkLst>
        <pc:spChg chg="mod">
          <ac:chgData name="Jarlath McGuckin" userId="5f9721eb-570d-47af-a1b8-d5463ec20e95" providerId="ADAL" clId="{7DF427F2-5C53-4F19-A383-27A7A896C2F2}" dt="2020-10-01T03:50:45.035" v="32" actId="2"/>
          <ac:spMkLst>
            <pc:docMk/>
            <pc:sldMk cId="0" sldId="290"/>
            <ac:spMk id="3" creationId="{9A38C1CE-CFAB-46B3-B9EB-F1C1CEC30B50}"/>
          </ac:spMkLst>
        </pc:spChg>
        <pc:spChg chg="mod">
          <ac:chgData name="Jarlath McGuckin" userId="5f9721eb-570d-47af-a1b8-d5463ec20e95" providerId="ADAL" clId="{7DF427F2-5C53-4F19-A383-27A7A896C2F2}" dt="2020-10-01T03:50:40.906" v="29" actId="2"/>
          <ac:spMkLst>
            <pc:docMk/>
            <pc:sldMk cId="0" sldId="290"/>
            <ac:spMk id="6146" creationId="{00000000-0000-0000-0000-000000000000}"/>
          </ac:spMkLst>
        </pc:spChg>
      </pc:sldChg>
      <pc:sldChg chg="modSp mod">
        <pc:chgData name="Jarlath McGuckin" userId="5f9721eb-570d-47af-a1b8-d5463ec20e95" providerId="ADAL" clId="{7DF427F2-5C53-4F19-A383-27A7A896C2F2}" dt="2020-10-01T03:49:55.659" v="24" actId="20577"/>
        <pc:sldMkLst>
          <pc:docMk/>
          <pc:sldMk cId="0" sldId="291"/>
        </pc:sldMkLst>
        <pc:spChg chg="mod">
          <ac:chgData name="Jarlath McGuckin" userId="5f9721eb-570d-47af-a1b8-d5463ec20e95" providerId="ADAL" clId="{7DF427F2-5C53-4F19-A383-27A7A896C2F2}" dt="2020-10-01T03:49:55.659" v="24" actId="20577"/>
          <ac:spMkLst>
            <pc:docMk/>
            <pc:sldMk cId="0" sldId="291"/>
            <ac:spMk id="6146" creationId="{00000000-0000-0000-0000-000000000000}"/>
          </ac:spMkLst>
        </pc:spChg>
      </pc:sldChg>
      <pc:sldChg chg="modSp mod">
        <pc:chgData name="Jarlath McGuckin" userId="5f9721eb-570d-47af-a1b8-d5463ec20e95" providerId="ADAL" clId="{7DF427F2-5C53-4F19-A383-27A7A896C2F2}" dt="2020-10-01T03:50:19.253" v="25" actId="20577"/>
        <pc:sldMkLst>
          <pc:docMk/>
          <pc:sldMk cId="2193352285" sldId="298"/>
        </pc:sldMkLst>
        <pc:spChg chg="mod">
          <ac:chgData name="Jarlath McGuckin" userId="5f9721eb-570d-47af-a1b8-d5463ec20e95" providerId="ADAL" clId="{7DF427F2-5C53-4F19-A383-27A7A896C2F2}" dt="2020-10-01T03:50:19.253" v="25" actId="20577"/>
          <ac:spMkLst>
            <pc:docMk/>
            <pc:sldMk cId="2193352285" sldId="298"/>
            <ac:spMk id="6146" creationId="{00000000-0000-0000-0000-000000000000}"/>
          </ac:spMkLst>
        </pc:spChg>
      </pc:sldChg>
      <pc:sldChg chg="modSp mod">
        <pc:chgData name="Jarlath McGuckin" userId="5f9721eb-570d-47af-a1b8-d5463ec20e95" providerId="ADAL" clId="{7DF427F2-5C53-4F19-A383-27A7A896C2F2}" dt="2020-10-01T03:50:34.713" v="26" actId="2"/>
        <pc:sldMkLst>
          <pc:docMk/>
          <pc:sldMk cId="4274347232" sldId="299"/>
        </pc:sldMkLst>
        <pc:spChg chg="mod">
          <ac:chgData name="Jarlath McGuckin" userId="5f9721eb-570d-47af-a1b8-d5463ec20e95" providerId="ADAL" clId="{7DF427F2-5C53-4F19-A383-27A7A896C2F2}" dt="2020-10-01T03:50:34.713" v="26" actId="2"/>
          <ac:spMkLst>
            <pc:docMk/>
            <pc:sldMk cId="4274347232" sldId="299"/>
            <ac:spMk id="614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DBBB82C-1FCE-4EFF-ABF7-132F8DB94ABE}" type="datetimeFigureOut">
              <a:rPr lang="de-DE"/>
              <a:pPr>
                <a:defRPr/>
              </a:pPr>
              <a:t>30.09.2020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AT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AT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5FCA05-A7B0-424F-B3E5-3966B63296FA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dirty="0"/>
          </a:p>
        </p:txBody>
      </p:sp>
      <p:sp>
        <p:nvSpPr>
          <p:cNvPr id="184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500C88-7B10-42BC-BD3C-BF178B852341}" type="slidenum">
              <a:rPr lang="de-A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A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575FE-149C-4146-8285-8BD8C7B34B60}" type="datetimeFigureOut">
              <a:rPr lang="de-DE"/>
              <a:pPr>
                <a:defRPr/>
              </a:pPr>
              <a:t>30.09.2020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B08CC-2AF5-4E89-8B60-25EF4C669C4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46B47-2B2E-4694-8506-79C36F4887B0}" type="datetimeFigureOut">
              <a:rPr lang="de-DE"/>
              <a:pPr>
                <a:defRPr/>
              </a:pPr>
              <a:t>30.09.2020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E252A-0C2C-42E5-8C0E-3C6E11947BA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 durch Klicken hinzufügen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EE93D-1055-44BD-8B9C-F6873E0F49EF}" type="datetimeFigureOut">
              <a:rPr lang="de-DE"/>
              <a:pPr>
                <a:defRPr/>
              </a:pPr>
              <a:t>30.09.2020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B06C3-B433-47C7-B699-53A075E2CD8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C116B-E8BE-4428-A033-DD60AEE7B119}" type="datetimeFigureOut">
              <a:rPr lang="de-DE"/>
              <a:pPr>
                <a:defRPr/>
              </a:pPr>
              <a:t>30.09.2020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60D96-BB82-48DF-9ACB-4E13276BE9D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FD4D7-D230-4DA6-B016-08B79E40294C}" type="datetimeFigureOut">
              <a:rPr lang="de-DE"/>
              <a:pPr>
                <a:defRPr/>
              </a:pPr>
              <a:t>30.09.2020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1BF4-2438-413E-9D91-A2EBDD65402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B0636-562A-41A0-8A57-98199E572181}" type="datetimeFigureOut">
              <a:rPr lang="de-DE"/>
              <a:pPr>
                <a:defRPr/>
              </a:pPr>
              <a:t>30.09.2020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38582-6478-4CEA-B757-21214FF3DF1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F6807-A2A9-4C1A-B1FB-4F036F196580}" type="datetimeFigureOut">
              <a:rPr lang="de-DE"/>
              <a:pPr>
                <a:defRPr/>
              </a:pPr>
              <a:t>30.09.2020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43708-96BD-4C95-B78C-37715E3FCB4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3907F-5EAF-4962-BF03-0487764BDD9C}" type="datetimeFigureOut">
              <a:rPr lang="de-DE"/>
              <a:pPr>
                <a:defRPr/>
              </a:pPr>
              <a:t>30.09.2020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D13F9-D835-4396-9DED-36E41FCBA92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BAE10-8CBE-41FA-9EE1-F017FC783F00}" type="datetimeFigureOut">
              <a:rPr lang="de-DE"/>
              <a:pPr>
                <a:defRPr/>
              </a:pPr>
              <a:t>30.09.2020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2DFB-82BF-4488-AA96-2B9EAB11168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CE920-59F0-4550-8DCF-0AF8F400AF6A}" type="datetimeFigureOut">
              <a:rPr lang="de-DE"/>
              <a:pPr>
                <a:defRPr/>
              </a:pPr>
              <a:t>30.09.2020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DF02C-7621-45CE-BAA0-FEF83DAEBB0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E62E0-22C5-432E-B505-2129B23BE3D8}" type="datetimeFigureOut">
              <a:rPr lang="de-DE"/>
              <a:pPr>
                <a:defRPr/>
              </a:pPr>
              <a:t>30.09.2020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83503-8265-4DEA-8293-C373AB86B85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8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00B96E-83FE-4E7A-82DA-5D760B6C312F}" type="datetimeFigureOut">
              <a:rPr lang="de-DE"/>
              <a:pPr>
                <a:defRPr/>
              </a:pPr>
              <a:t>30.09.2020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8EEEE6-54A1-4A40-929C-F746A32D1CC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8;&#1075;&#1072;&#1085;&#1080;.&#1088;&#1092;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stpolitik.de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685800" y="1714500"/>
            <a:ext cx="7772400" cy="3214688"/>
          </a:xfrm>
        </p:spPr>
        <p:txBody>
          <a:bodyPr/>
          <a:lstStyle/>
          <a:p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Peter Ruggenthaler </a:t>
            </a:r>
            <a:br>
              <a:rPr lang="en-US" b="1" dirty="0"/>
            </a:br>
            <a:r>
              <a:rPr lang="en-US" b="1" dirty="0"/>
              <a:t>Graz, Austria</a:t>
            </a:r>
            <a:br>
              <a:rPr lang="en-US" b="1" dirty="0"/>
            </a:br>
            <a:r>
              <a:rPr lang="en-US" b="1" dirty="0"/>
              <a:t>www.bik.ac.at</a:t>
            </a:r>
            <a:br>
              <a:rPr lang="en-US" b="1" dirty="0"/>
            </a:br>
            <a:br>
              <a:rPr lang="de-AT" dirty="0"/>
            </a:br>
            <a:r>
              <a:rPr lang="en-US" b="1" dirty="0"/>
              <a:t>“The Russian State Archives for Contemporary History” (RGANI)</a:t>
            </a:r>
            <a:br>
              <a:rPr lang="en-US" b="1" dirty="0"/>
            </a:br>
            <a:r>
              <a:rPr lang="en-US" b="1" dirty="0">
                <a:hlinkClick r:id="rId3"/>
              </a:rPr>
              <a:t>https://</a:t>
            </a:r>
            <a:r>
              <a:rPr lang="ru-RU" b="1" dirty="0">
                <a:hlinkClick r:id="rId3"/>
              </a:rPr>
              <a:t>ргани.рф</a:t>
            </a:r>
            <a:r>
              <a:rPr lang="en-US" b="1" dirty="0"/>
              <a:t> </a:t>
            </a:r>
            <a:br>
              <a:rPr lang="en-US" b="1" dirty="0"/>
            </a:br>
            <a:br>
              <a:rPr lang="en-US" b="1" dirty="0"/>
            </a:br>
            <a:endParaRPr lang="de-AT" sz="2800" b="1" dirty="0"/>
          </a:p>
        </p:txBody>
      </p:sp>
      <p:sp>
        <p:nvSpPr>
          <p:cNvPr id="2052" name="Textfeld 3"/>
          <p:cNvSpPr txBox="1">
            <a:spLocks noChangeArrowheads="1"/>
          </p:cNvSpPr>
          <p:nvPr/>
        </p:nvSpPr>
        <p:spPr bwMode="auto">
          <a:xfrm>
            <a:off x="2857500" y="6000750"/>
            <a:ext cx="342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AT" dirty="0"/>
          </a:p>
        </p:txBody>
      </p:sp>
      <p:pic>
        <p:nvPicPr>
          <p:cNvPr id="9218" name="Picture 2" descr="Ludwig-Boltzmann Institut für Kriegsfolgen-Forschu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60648"/>
            <a:ext cx="4297660" cy="1296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de-AT" sz="3200" b="1" dirty="0"/>
              <a:t>Red Army in Austria 1945-1955</a:t>
            </a:r>
          </a:p>
        </p:txBody>
      </p:sp>
      <p:pic>
        <p:nvPicPr>
          <p:cNvPr id="6153" name="Picture 2" descr="G:\WORDDAT\BIK\Logo\Logo BIK neu\WEB\lei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285750"/>
            <a:ext cx="757237" cy="70485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50" name="Picture 2" descr="C:\Users\BIK-Mobil\Desktop\PPP Peter Bodö\R05_RoteArmee_Dokumente_001-691x1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371565"/>
            <a:ext cx="2735200" cy="4077072"/>
          </a:xfrm>
          <a:prstGeom prst="rect">
            <a:avLst/>
          </a:prstGeom>
          <a:noFill/>
        </p:spPr>
      </p:pic>
      <p:pic>
        <p:nvPicPr>
          <p:cNvPr id="2" name="Picture 2" descr="C:\Users\BIK-Mobil\Desktop\PPP Peter Bodö\R04_Rote-Armee-Beiträge-678x1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554" y="1331640"/>
            <a:ext cx="2736304" cy="4156922"/>
          </a:xfrm>
          <a:prstGeom prst="rect">
            <a:avLst/>
          </a:prstGeom>
          <a:noFill/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A38C1CE-CFAB-46B3-B9EB-F1C1CEC30B50}"/>
              </a:ext>
            </a:extLst>
          </p:cNvPr>
          <p:cNvSpPr txBox="1"/>
          <p:nvPr/>
        </p:nvSpPr>
        <p:spPr>
          <a:xfrm>
            <a:off x="755576" y="5805264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Stefan Karner – Barbara Stelzl-Marx, ed., The Red Army in Austria. Harvard Cold War Studies Book Series. (Lexington, </a:t>
            </a:r>
            <a:r>
              <a:rPr lang="de-DE" dirty="0" err="1"/>
              <a:t>Lanham</a:t>
            </a:r>
            <a:r>
              <a:rPr lang="de-DE" dirty="0"/>
              <a:t> et al., 2020)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sz="3200" b="1" dirty="0"/>
          </a:p>
        </p:txBody>
      </p:sp>
      <p:pic>
        <p:nvPicPr>
          <p:cNvPr id="6153" name="Picture 2" descr="G:\WORDDAT\BIK\Logo\Logo BIK neu\WEB\lei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285750"/>
            <a:ext cx="757237" cy="70485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194" name="Picture 2" descr="C:\Users\BIK-Mobil\Desktop\PPP Peter Bodö\Sonstige51_Concept-of-Neutral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3528392" cy="5274212"/>
          </a:xfrm>
          <a:prstGeom prst="rect">
            <a:avLst/>
          </a:prstGeom>
          <a:noFill/>
        </p:spPr>
      </p:pic>
      <p:pic>
        <p:nvPicPr>
          <p:cNvPr id="8196" name="Picture 4" descr="C:\Users\BIK-Mobil\Desktop\PPP Peter Bodö\413YPwIuzZL._SX331_BO1,204,203,200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268760"/>
            <a:ext cx="3528392" cy="5287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de-AT" sz="3200" b="1" dirty="0"/>
              <a:t>Prague Spring 1968</a:t>
            </a:r>
          </a:p>
        </p:txBody>
      </p:sp>
      <p:pic>
        <p:nvPicPr>
          <p:cNvPr id="6153" name="Picture 2" descr="G:\WORDDAT\BIK\Logo\Logo BIK neu\WEB\lei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285750"/>
            <a:ext cx="757237" cy="70485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51" name="Picture 3" descr="C:\Users\BIK-Mobil\Desktop\PPP Peter Bodö\R09-1_Prager-Frühling_Beiträge-690x1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340768"/>
            <a:ext cx="3473162" cy="5184576"/>
          </a:xfrm>
          <a:prstGeom prst="rect">
            <a:avLst/>
          </a:prstGeom>
          <a:noFill/>
        </p:spPr>
      </p:pic>
      <p:pic>
        <p:nvPicPr>
          <p:cNvPr id="1026" name="Picture 2" descr="C:\Users\BIK-Mobil\Desktop\PPP Peter Bodö\Materialien für PPP\Prague Spring_englisch_Co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340768"/>
            <a:ext cx="3456384" cy="5174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de-AT" sz="3200" b="1" dirty="0"/>
              <a:t>Kennedy – Khrushchev </a:t>
            </a:r>
            <a:r>
              <a:rPr lang="de-AT" sz="3200" b="1" dirty="0" err="1"/>
              <a:t>Summit</a:t>
            </a:r>
            <a:br>
              <a:rPr lang="de-AT" sz="3200" b="1" dirty="0"/>
            </a:br>
            <a:r>
              <a:rPr lang="de-AT" sz="3200" b="1" dirty="0"/>
              <a:t>1961 in Vienna</a:t>
            </a:r>
          </a:p>
        </p:txBody>
      </p:sp>
      <p:pic>
        <p:nvPicPr>
          <p:cNvPr id="6153" name="Picture 2" descr="G:\WORDDAT\BIK\Logo\Logo BIK neu\WEB\lei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285750"/>
            <a:ext cx="757237" cy="70485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099" name="Picture 3" descr="C:\Users\BIK-Mobil\Desktop\PPP Peter Bodö\Wiener Gipfel 19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3168352" cy="4477497"/>
          </a:xfrm>
          <a:prstGeom prst="rect">
            <a:avLst/>
          </a:prstGeom>
          <a:noFill/>
        </p:spPr>
      </p:pic>
      <p:pic>
        <p:nvPicPr>
          <p:cNvPr id="4098" name="Picture 2" descr="C:\Users\BIK-Mobil\Desktop\PPP Peter Bodö\Viennasumm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3496" y="1680926"/>
            <a:ext cx="2520280" cy="4008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de-AT" sz="3200" b="1" dirty="0">
                <a:hlinkClick r:id="rId2"/>
              </a:rPr>
              <a:t>www.ostpolitik.de</a:t>
            </a:r>
            <a:r>
              <a:rPr lang="de-AT" sz="3200" b="1" dirty="0"/>
              <a:t> </a:t>
            </a:r>
          </a:p>
        </p:txBody>
      </p:sp>
      <p:pic>
        <p:nvPicPr>
          <p:cNvPr id="6153" name="Picture 2" descr="G:\WORDDAT\BIK\Logo\Logo BIK neu\WEB\leis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3" y="285750"/>
            <a:ext cx="757237" cy="70485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7220065-6F4B-4893-A025-D54D75456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00250"/>
            <a:ext cx="273630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 descr="Ein Bild, das Text, Schild, blau, Straße enthält.&#10;&#10;Automatisch generierte Beschreibung">
            <a:extLst>
              <a:ext uri="{FF2B5EF4-FFF2-40B4-BE49-F238E27FC236}">
                <a16:creationId xmlns:a16="http://schemas.microsoft.com/office/drawing/2014/main" id="{9839AC79-C70F-4200-A416-A9FE89077D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048" y="2000250"/>
            <a:ext cx="290997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52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de-AT" sz="3200" b="1" dirty="0"/>
              <a:t>RGANI documents on 1989/90</a:t>
            </a:r>
          </a:p>
        </p:txBody>
      </p:sp>
      <p:pic>
        <p:nvPicPr>
          <p:cNvPr id="6153" name="Picture 2" descr="G:\WORDDAT\BIK\Logo\Logo BIK neu\WEB\lei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285750"/>
            <a:ext cx="757237" cy="70485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DCFADE1-F2A3-43D4-B5F4-6D3CB487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69" y="2204864"/>
            <a:ext cx="246887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DF85E2A-EF7B-4222-8FE3-D91880618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54" y="2168464"/>
            <a:ext cx="219057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060155C3-402B-44A2-8B4C-CE84B8512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78941"/>
            <a:ext cx="23717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34723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97</Words>
  <Application>Microsoft Office PowerPoint</Application>
  <PresentationFormat>On-screen Show (4:3)</PresentationFormat>
  <Paragraphs>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Larissa-Design</vt:lpstr>
      <vt:lpstr>     Peter Ruggenthaler  Graz, Austria www.bik.ac.at  “The Russian State Archives for Contemporary History” (RGANI) https://ргани.рф   </vt:lpstr>
      <vt:lpstr>Red Army in Austria 1945-1955</vt:lpstr>
      <vt:lpstr>PowerPoint Presentation</vt:lpstr>
      <vt:lpstr>Prague Spring 1968</vt:lpstr>
      <vt:lpstr>Kennedy – Khrushchev Summit 1961 in Vienna</vt:lpstr>
      <vt:lpstr>www.ostpolitik.de </vt:lpstr>
      <vt:lpstr>RGANI documents on 1989/90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Forced labour in todays Austria during World War II</dc:title>
  <dc:creator>Bacher</dc:creator>
  <cp:lastModifiedBy>Jarlath McGuckin</cp:lastModifiedBy>
  <cp:revision>275</cp:revision>
  <dcterms:created xsi:type="dcterms:W3CDTF">2008-11-14T10:28:40Z</dcterms:created>
  <dcterms:modified xsi:type="dcterms:W3CDTF">2020-10-01T03:50:55Z</dcterms:modified>
</cp:coreProperties>
</file>